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EC7CC-5385-4CAF-B097-A3FB0F28FB6D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20C71-835E-4E8C-A10E-05416B689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37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20C71-835E-4E8C-A10E-05416B6898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1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20C71-835E-4E8C-A10E-05416B6898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20C71-835E-4E8C-A10E-05416B6898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4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4239F-D7A0-4F0E-90C6-0A5B0C327B77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43CC-2D1F-4FF6-9A32-879E7F600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CÁC LOÀI HOA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Họ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Lớp</a:t>
            </a:r>
            <a:r>
              <a:rPr lang="en-US" dirty="0" smtClean="0"/>
              <a:t>: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HOA HỒNG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Cây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hồng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Lá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màu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xanh,mép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lá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răng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cửa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màu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sắc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đỏ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vàng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,..) </a:t>
            </a:r>
          </a:p>
          <a:p>
            <a:pPr>
              <a:buFontTx/>
              <a:buChar char="-"/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Mọc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lẻ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chùm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Thân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cây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77" y="1"/>
            <a:ext cx="1785925" cy="17859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HOA MAI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Nam.</a:t>
            </a:r>
          </a:p>
          <a:p>
            <a:pPr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mừa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m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0"/>
            <a:ext cx="2324100" cy="1971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653136"/>
            <a:ext cx="1259301" cy="218557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F052544D-6049-44F7-8503-AFA13CD9F72B}"/>
  <p:tag name="ISPRING_RESOURCE_FOLDER" val="C:\Users\PC\Downloads\baiftap 8\"/>
  <p:tag name="ISPRING_PRESENTATION_PATH" val="C:\Users\PC\Downloads\baiftap 8.pptx"/>
  <p:tag name="ISPRING_PROJECT_VERSION" val="9.3"/>
  <p:tag name="ISPRING_PROJECT_FOLDER_UPDATED" val="1"/>
  <p:tag name="ISPRING_SCREEN_RECS_UPDATED" val="C:\Users\PC\Downloads\baiftap 8\"/>
  <p:tag name="ISPRING_PRESENTATION_INFO_2" val="&lt;?xml version=&quot;1.0&quot; encoding=&quot;UTF-8&quot; standalone=&quot;no&quot; ?&gt;&#10;&lt;presentation2&gt;&#10;&#10;  &lt;slides&gt;&#10;    &lt;slide id=&quot;{25FFDB27-F917-4CD0-9E10-93A8FD8084F7}&quot; pptId=&quot;256&quot;/&gt;&#10;    &lt;slide id=&quot;{F4FBE4FD-03CC-427F-ABFB-39272E465A1D}&quot; pptId=&quot;257&quot;/&gt;&#10;    &lt;slide id=&quot;{3397D0B1-79A4-4B4C-A0F9-FB0A6CBD332C}&quot; pptId=&quot;258&quot;/&gt;&#10;  &lt;/slides&gt;&#10;&#10;  &lt;narration&gt;&#10;    &lt;audioTracks&gt;&#10;      &lt;audioTrack muted=&quot;false&quot; name=&quot;Audio 1&quot; resource=&quot;5a6be677&quot; slideId=&quot;{25FFDB27-F917-4CD0-9E10-93A8FD8084F7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&quot; resource=&quot;1ec51c3b&quot; slideId=&quot;{F4FBE4FD-03CC-427F-ABFB-39272E465A1D}&quot; startTime=&quot;0&quot; stepIndex=&quot;0&quot; volume=&quot;1&quot;&gt;&#10;        &lt;audio channels=&quot;1&quot; format=&quot;s16&quot; sampleRate=&quot;44100&quot;/&gt;&#10;      &lt;/audioTrack&gt;&#10;      &lt;audioTrack muted=&quot;false&quot; name=&quot;Audio 3&quot; resource=&quot;78b32c35&quot; slideId=&quot;{3397D0B1-79A4-4B4C-A0F9-FB0A6CBD332C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PRESENTATION_TITLE" val="baiftap 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25FFDB27-F917-4CD0-9E10-93A8FD8084F7}"/>
  <p:tag name="GENSWF_ADVANCE_TIME" val="5.600"/>
  <p:tag name="ISPRING_CUSTOM_TIMING_USED" val="1"/>
  <p:tag name="GENSWF_SLIDE_UID" val="{9014691D-C5AE-491E-830B-60EFA0A9BB6A}:2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F4FBE4FD-03CC-427F-ABFB-39272E465A1D}"/>
  <p:tag name="GENSWF_ADVANCE_TIME" val="7.292"/>
  <p:tag name="ISPRING_CUSTOM_TIMING_USED" val="1"/>
  <p:tag name="GENSWF_SLIDE_UID" val="{F98D9F09-A0F0-4694-BAFF-40A92489BE59}:2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3397D0B1-79A4-4B4C-A0F9-FB0A6CBD332C}"/>
  <p:tag name="GENSWF_ADVANCE_TIME" val="5.000"/>
  <p:tag name="ISPRING_CUSTOM_TIMING_USED" val="1"/>
  <p:tag name="GENSWF_SLIDE_UID" val="{2D92FAF9-4A57-4FA3-AB1A-1E9523A373E3}:25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ONTENTLIB_ASSET_META" val="{&quot;ai&quot;:&quot;YyWV-HPU4-tpWkWCkGrf2Q&quot;,&quot;gi&quot;:&quot;YzV-i8MyDrtxPGmhqWJfQw&quot;,&quot;ti&quot;:&quot;characters&quot;,&quot;vs&quot;:{&quot;f&quot;:[3293,708],&quot;i&quot;:{&quot;d&quot;:&quot;YyWV-HPU4-tpWkWCkGrf2Q&quot;,&quot;p&quot;:true}},&quot;at&quot;:&quot;DEFAULT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77</Words>
  <Application>Microsoft Office PowerPoint</Application>
  <PresentationFormat>On-screen Show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CÁC LOÀI HOA</vt:lpstr>
      <vt:lpstr>HOA HỒNG</vt:lpstr>
      <vt:lpstr>HOA MAI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baiftap 8</dc:title>
  <dc:creator>CAMRANH COMPUTER</dc:creator>
  <cp:lastModifiedBy>PC</cp:lastModifiedBy>
  <cp:revision>10</cp:revision>
  <dcterms:created xsi:type="dcterms:W3CDTF">2023-12-05T03:14:07Z</dcterms:created>
  <dcterms:modified xsi:type="dcterms:W3CDTF">2025-07-04T01:52:13Z</dcterms:modified>
</cp:coreProperties>
</file>